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57" r:id="rId23"/>
    <p:sldId id="361"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93" r:id="rId41"/>
    <p:sldId id="389" r:id="rId42"/>
    <p:sldId id="394" r:id="rId43"/>
    <p:sldId id="382" r:id="rId44"/>
    <p:sldId id="526"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1" r:id="rId148"/>
    <p:sldId id="422" r:id="rId149"/>
    <p:sldId id="424" r:id="rId150"/>
    <p:sldId id="425" r:id="rId151"/>
    <p:sldId id="427" r:id="rId152"/>
    <p:sldId id="537" r:id="rId153"/>
    <p:sldId id="465" r:id="rId154"/>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57"/>
            <p14:sldId id="361"/>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93"/>
            <p14:sldId id="389"/>
            <p14:sldId id="394"/>
            <p14:sldId id="382"/>
            <p14:sldId id="526"/>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1"/>
            <p14:sldId id="422"/>
            <p14:sldId id="424"/>
            <p14:sldId id="425"/>
            <p14:sldId id="427"/>
            <p14:sldId id="537"/>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7" autoAdjust="0"/>
    <p:restoredTop sz="89606" autoAdjust="0"/>
  </p:normalViewPr>
  <p:slideViewPr>
    <p:cSldViewPr>
      <p:cViewPr varScale="1">
        <p:scale>
          <a:sx n="77" d="100"/>
          <a:sy n="77" d="100"/>
        </p:scale>
        <p:origin x="1704" y="67"/>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19/05/2022</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19/05/2022</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152</a:t>
            </a:fld>
            <a:endParaRPr lang="fr-FR"/>
          </a:p>
        </p:txBody>
      </p:sp>
    </p:spTree>
    <p:extLst>
      <p:ext uri="{BB962C8B-B14F-4D97-AF65-F5344CB8AC3E}">
        <p14:creationId xmlns:p14="http://schemas.microsoft.com/office/powerpoint/2010/main" val="389049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19/05/2022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19/05/2022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19/05/2022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19/05/2022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19/05/2022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19/05/2022</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19/05/2022</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19/05/2022</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19/05/2022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19/05/2022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19/05/2022</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925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b="1" dirty="0" err="1"/>
              <a:t>Strawman</a:t>
            </a:r>
            <a:r>
              <a:rPr lang="fr-FR" dirty="0"/>
              <a:t> – </a:t>
            </a:r>
            <a:r>
              <a:rPr lang="fr-FR" sz="2000" dirty="0"/>
              <a:t>suggestion d’un besoin, appel à idées</a:t>
            </a:r>
          </a:p>
          <a:p>
            <a:r>
              <a:rPr lang="fr-FR" dirty="0"/>
              <a:t>1: </a:t>
            </a:r>
            <a:r>
              <a:rPr lang="fr-FR" b="1"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b="1" dirty="0" err="1"/>
              <a:t>Draft</a:t>
            </a:r>
            <a:r>
              <a:rPr lang="fr-FR" dirty="0"/>
              <a:t> – </a:t>
            </a:r>
            <a:r>
              <a:rPr lang="fr-FR" sz="2000" dirty="0"/>
              <a:t>décrit précisément la syntaxe/API</a:t>
            </a:r>
          </a:p>
          <a:p>
            <a:r>
              <a:rPr lang="fr-FR" dirty="0"/>
              <a:t>3: </a:t>
            </a:r>
            <a:r>
              <a:rPr lang="fr-FR" b="1" dirty="0"/>
              <a:t>Candidate</a:t>
            </a:r>
            <a:r>
              <a:rPr lang="fr-FR" dirty="0"/>
              <a:t> – </a:t>
            </a:r>
            <a:r>
              <a:rPr lang="fr-FR" sz="2000" dirty="0"/>
              <a:t>signé par tout le comité, appel à implémentations</a:t>
            </a:r>
          </a:p>
          <a:p>
            <a:r>
              <a:rPr lang="fr-FR" dirty="0"/>
              <a:t>4: </a:t>
            </a:r>
            <a:r>
              <a:rPr lang="fr-FR" b="1"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Transpilateurs</a:t>
            </a:r>
            <a:endParaRPr lang="fr-FR" dirty="0"/>
          </a:p>
        </p:txBody>
      </p:sp>
      <p:sp>
        <p:nvSpPr>
          <p:cNvPr id="3" name="Espace réservé du contenu 2"/>
          <p:cNvSpPr>
            <a:spLocks noGrp="1"/>
          </p:cNvSpPr>
          <p:nvPr>
            <p:ph idx="1"/>
          </p:nvPr>
        </p:nvSpPr>
        <p:spPr/>
        <p:txBody>
          <a:bodyPr/>
          <a:lstStyle/>
          <a:p>
            <a:r>
              <a:rPr lang="fr-FR" dirty="0" err="1"/>
              <a:t>Transpilateur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a:t>Transpilations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err="1"/>
              <a:t>Transpileurs</a:t>
            </a:r>
            <a:r>
              <a:rPr lang="fr-FR" sz="2000" dirty="0"/>
              <a:t> existants: </a:t>
            </a:r>
            <a:r>
              <a:rPr lang="fr-FR" sz="2000" dirty="0" err="1"/>
              <a:t>tsc</a:t>
            </a:r>
            <a:r>
              <a:rPr lang="fr-FR" sz="2000" dirty="0"/>
              <a:t> (officiel) , Babel, </a:t>
            </a:r>
            <a:r>
              <a:rPr lang="fr-FR" sz="2000" dirty="0" err="1"/>
              <a:t>esbuild</a:t>
            </a:r>
            <a:r>
              <a:rPr lang="fr-FR" sz="2000" dirty="0"/>
              <a:t>…</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6049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9012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19034810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99592" y="5903942"/>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pic>
        <p:nvPicPr>
          <p:cNvPr id="3" name="Image 2">
            <a:extLst>
              <a:ext uri="{FF2B5EF4-FFF2-40B4-BE49-F238E27FC236}">
                <a16:creationId xmlns:a16="http://schemas.microsoft.com/office/drawing/2014/main" id="{E74FB16C-E8D3-49AA-A493-FAAC43AC76FF}"/>
              </a:ext>
            </a:extLst>
          </p:cNvPr>
          <p:cNvPicPr>
            <a:picLocks noChangeAspect="1"/>
          </p:cNvPicPr>
          <p:nvPr/>
        </p:nvPicPr>
        <p:blipFill>
          <a:blip r:embed="rId3"/>
          <a:stretch>
            <a:fillRect/>
          </a:stretch>
        </p:blipFill>
        <p:spPr>
          <a:xfrm>
            <a:off x="899593" y="4653137"/>
            <a:ext cx="6336704" cy="777994"/>
          </a:xfrm>
          <a:prstGeom prst="rect">
            <a:avLst/>
          </a:prstGeom>
        </p:spPr>
      </p:pic>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pic>
        <p:nvPicPr>
          <p:cNvPr id="7" name="Image 6">
            <a:extLst>
              <a:ext uri="{FF2B5EF4-FFF2-40B4-BE49-F238E27FC236}">
                <a16:creationId xmlns:a16="http://schemas.microsoft.com/office/drawing/2014/main" id="{CB321A57-3D53-46E3-A535-A97796596488}"/>
              </a:ext>
            </a:extLst>
          </p:cNvPr>
          <p:cNvPicPr>
            <a:picLocks noChangeAspect="1"/>
          </p:cNvPicPr>
          <p:nvPr/>
        </p:nvPicPr>
        <p:blipFill>
          <a:blip r:embed="rId2"/>
          <a:stretch>
            <a:fillRect/>
          </a:stretch>
        </p:blipFill>
        <p:spPr>
          <a:xfrm>
            <a:off x="214908" y="2636912"/>
            <a:ext cx="5490538" cy="3984638"/>
          </a:xfrm>
          <a:prstGeom prst="rect">
            <a:avLst/>
          </a:prstGeom>
        </p:spPr>
      </p:pic>
      <p:pic>
        <p:nvPicPr>
          <p:cNvPr id="9" name="Image 8">
            <a:extLst>
              <a:ext uri="{FF2B5EF4-FFF2-40B4-BE49-F238E27FC236}">
                <a16:creationId xmlns:a16="http://schemas.microsoft.com/office/drawing/2014/main" id="{1C06509C-7D09-4F2A-9031-6449464C6437}"/>
              </a:ext>
            </a:extLst>
          </p:cNvPr>
          <p:cNvPicPr>
            <a:picLocks noChangeAspect="1"/>
          </p:cNvPicPr>
          <p:nvPr/>
        </p:nvPicPr>
        <p:blipFill>
          <a:blip r:embed="rId3"/>
          <a:stretch>
            <a:fillRect/>
          </a:stretch>
        </p:blipFill>
        <p:spPr>
          <a:xfrm>
            <a:off x="6223842" y="5013176"/>
            <a:ext cx="2481640" cy="1563950"/>
          </a:xfrm>
          <a:prstGeom prst="rect">
            <a:avLst/>
          </a:prstGeom>
        </p:spPr>
      </p:pic>
      <p:pic>
        <p:nvPicPr>
          <p:cNvPr id="12" name="Image 11">
            <a:extLst>
              <a:ext uri="{FF2B5EF4-FFF2-40B4-BE49-F238E27FC236}">
                <a16:creationId xmlns:a16="http://schemas.microsoft.com/office/drawing/2014/main" id="{4DADE264-A058-4A69-A8FA-384866174FB9}"/>
              </a:ext>
            </a:extLst>
          </p:cNvPr>
          <p:cNvPicPr>
            <a:picLocks noChangeAspect="1"/>
          </p:cNvPicPr>
          <p:nvPr/>
        </p:nvPicPr>
        <p:blipFill>
          <a:blip r:embed="rId4"/>
          <a:stretch>
            <a:fillRect/>
          </a:stretch>
        </p:blipFill>
        <p:spPr>
          <a:xfrm>
            <a:off x="6223842" y="2636912"/>
            <a:ext cx="1876545" cy="444810"/>
          </a:xfrm>
          <a:prstGeom prst="rect">
            <a:avLst/>
          </a:prstGeom>
        </p:spPr>
      </p:pic>
      <p:pic>
        <p:nvPicPr>
          <p:cNvPr id="14" name="Image 13">
            <a:extLst>
              <a:ext uri="{FF2B5EF4-FFF2-40B4-BE49-F238E27FC236}">
                <a16:creationId xmlns:a16="http://schemas.microsoft.com/office/drawing/2014/main" id="{9FE88968-7AE0-4C18-B8AA-29859413554A}"/>
              </a:ext>
            </a:extLst>
          </p:cNvPr>
          <p:cNvPicPr>
            <a:picLocks noChangeAspect="1"/>
          </p:cNvPicPr>
          <p:nvPr/>
        </p:nvPicPr>
        <p:blipFill>
          <a:blip r:embed="rId5"/>
          <a:stretch>
            <a:fillRect/>
          </a:stretch>
        </p:blipFill>
        <p:spPr>
          <a:xfrm>
            <a:off x="5849046" y="3103992"/>
            <a:ext cx="3231232" cy="613040"/>
          </a:xfrm>
          <a:prstGeom prst="rect">
            <a:avLst/>
          </a:prstGeom>
        </p:spPr>
      </p:pic>
      <p:pic>
        <p:nvPicPr>
          <p:cNvPr id="15" name="Image 14">
            <a:extLst>
              <a:ext uri="{FF2B5EF4-FFF2-40B4-BE49-F238E27FC236}">
                <a16:creationId xmlns:a16="http://schemas.microsoft.com/office/drawing/2014/main" id="{9AEE412C-FFCA-4757-8E98-6E7DBBB5C438}"/>
              </a:ext>
            </a:extLst>
          </p:cNvPr>
          <p:cNvPicPr>
            <a:picLocks noChangeAspect="1"/>
          </p:cNvPicPr>
          <p:nvPr/>
        </p:nvPicPr>
        <p:blipFill>
          <a:blip r:embed="rId6"/>
          <a:stretch>
            <a:fillRect/>
          </a:stretch>
        </p:blipFill>
        <p:spPr>
          <a:xfrm>
            <a:off x="6223842" y="3789040"/>
            <a:ext cx="1158700" cy="800055"/>
          </a:xfrm>
          <a:prstGeom prst="rect">
            <a:avLst/>
          </a:prstGeom>
        </p:spPr>
      </p:pic>
    </p:spTree>
    <p:extLst>
      <p:ext uri="{BB962C8B-B14F-4D97-AF65-F5344CB8AC3E}">
        <p14:creationId xmlns:p14="http://schemas.microsoft.com/office/powerpoint/2010/main" val="2304430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9" name="Espace réservé du contenu 2">
            <a:extLst>
              <a:ext uri="{FF2B5EF4-FFF2-40B4-BE49-F238E27FC236}">
                <a16:creationId xmlns:a16="http://schemas.microsoft.com/office/drawing/2014/main" id="{96CC41B7-26CC-41A5-B1AB-2064D464F651}"/>
              </a:ext>
            </a:extLst>
          </p:cNvPr>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et les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garde en mémoire une liste de callbacks (les abonnés).</a:t>
            </a:r>
          </a:p>
          <a:p>
            <a:pPr marL="0" indent="0">
              <a:buNone/>
            </a:pPr>
            <a:r>
              <a:rPr lang="fr-FR" sz="2000" dirty="0"/>
              <a:t>Il est composé à minima de deux fonctions: souscription et émission</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a:xfrm>
            <a:off x="685800" y="3505200"/>
            <a:ext cx="7414592" cy="1752600"/>
          </a:xfrm>
        </p:spPr>
        <p:txBody>
          <a:bodyPr/>
          <a:lstStyle/>
          <a:p>
            <a:r>
              <a:rPr lang="fr-FR" dirty="0"/>
              <a:t>Qui gère JavaScript ? Comment le langage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19/05/2022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9626</Words>
  <Application>Microsoft Office PowerPoint</Application>
  <PresentationFormat>Affichage à l'écran (4:3)</PresentationFormat>
  <Paragraphs>1590</Paragraphs>
  <Slides>153</Slides>
  <Notes>23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153</vt:i4>
      </vt:variant>
    </vt:vector>
  </HeadingPairs>
  <TitlesOfParts>
    <vt:vector size="161"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Définir les descripteurs</vt:lpstr>
      <vt:lpstr>Getters / Setters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Sucre syntaxique: méthodes</vt:lpstr>
      <vt:lpstr>Sucre syntaxique: clé et valeur</vt:lpstr>
      <vt:lpstr>Sucre syntaxique: clés calculées</vt:lpstr>
      <vt:lpstr>Arrow functions</vt:lpstr>
      <vt:lpstr>Paramètres par défaut</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Transpilateurs</vt:lpstr>
      <vt:lpstr>Babel</vt:lpstr>
      <vt:lpstr>@babel/preset-env</vt:lpstr>
      <vt:lpstr>Transpiler ou pas ?</vt:lpstr>
      <vt:lpstr>Surcouches à JavaScript</vt:lpstr>
      <vt:lpstr>TypeScript</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POLLET VILLARD, SYLVAIN</cp:lastModifiedBy>
  <cp:revision>777</cp:revision>
  <cp:lastPrinted>2018-09-27T09:24:57Z</cp:lastPrinted>
  <dcterms:created xsi:type="dcterms:W3CDTF">2017-12-12T17:01:35Z</dcterms:created>
  <dcterms:modified xsi:type="dcterms:W3CDTF">2022-05-19T17:00:29Z</dcterms:modified>
</cp:coreProperties>
</file>